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CF4A3-975B-594D-59C6-2216796D7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4D3A93-277B-66E4-959D-3C9ECC729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64A44-E4AC-0EEA-B652-9F8C66C44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FA1BC-5431-C6CF-761B-9BC64B60F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D72DB-1C74-DC25-9C14-719ECABA6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6971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9CEC-6400-CC88-B21E-AC7579634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038EB-6B92-644C-ACA7-8FE79480B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F4F70-CEC1-E011-78E1-2AF8BDB09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F56E1-3A67-6AFE-6B6E-0BEF94CCD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BB0DA-6CB3-6177-C500-F0A72BE34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377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9B5B4A-6D09-38D8-81BB-19649C4D5B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0E09E-4460-6DE3-2582-33215892F9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00759-7A93-6A34-B043-0E1DD0280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44C92-6556-6D9B-276F-3EC85DE18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D3025-E134-2A16-CEB6-82FDA2C06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2967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FA219-668C-4F2F-74D6-3EF4BF2F1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B8017-633F-2FAA-7FDB-72531ED9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5E4A2-9E8A-8D60-B36B-43D816A3C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5AF8C-087D-8B75-7A3E-EF4033E98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6BF02-6097-EFAF-CEEF-F49786DF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7007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E96AD-145C-14F4-9228-008BF1A2F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37317-0275-651C-ABE8-0CC5A6318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061EE-475E-C1C7-238F-96963E41F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F25C9-9569-CAE6-645A-64FDABC7B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31805-45D7-5550-6BCB-2A0E7984D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6751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61268-84FF-AD8C-1731-3F07B2AD4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B28E6-F684-8912-7AA4-45FE0A7FF3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D0D44-5B74-D5C1-DE0F-B23F98366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856609-B6CC-BB89-7DA3-348566398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C719F-9400-DF7C-ED49-4861B4A60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44E40-5162-FF04-C2EE-A5D041839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149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3D800-366B-D5D2-E7E2-7FAB9A3BE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8FD93-AF87-BD70-DC28-C9E13746B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BC084A-0198-AE39-A051-69339D6EF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C0195-2E83-A12C-C1A1-FBA69D3C1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C996C-9C41-C5D0-8320-DA10EB3CF9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61413-FA60-50AE-91A3-F8D6448F8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98633-6A6F-633F-8147-2020FACE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EDA239-EAD6-90E5-EB43-A049B6461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0176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72876-41DC-33BA-EF8A-95BBBC837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6A6ABB-3131-9C86-83CE-341524584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E93E6-6800-FD53-667F-C56BD82C8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AAD936-A9BA-BADB-47DA-438AEE63E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2116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F07D28-0110-0CC1-5B05-BFEFD65F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62D216-7ACF-426E-0560-7E970A866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A38780-27D8-2341-2306-97681397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4650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B9D30-03CF-CA79-3BB3-6892EFB23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8D94B-9484-CACE-3FCC-61ACDB98B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4DBB57-BA44-B5BA-0538-8CD2B8828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B7883-5486-3543-83CB-E86EA9BD2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7E2B31-4639-59F8-158E-CC2619F6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756C3-6339-71AF-4681-5AFB678E4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1698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E199C-CB71-81BC-7BDE-B364FA2D2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434107-CE1D-CB60-5B7A-DFDACACFAB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1BA80-BC1A-7EE8-9A5F-714780FD4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851BA9-5281-89A3-8035-22B0E89DC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0137-FE02-5339-2651-41C44ACC8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40081-BB27-3F11-FEEC-DC2DB744F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4417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A5BC27-8BA2-136E-7B34-60B4AFC7F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A17480-2A48-75C7-1675-4D2837232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A637A-67B7-1AFB-3A5F-1B3B30998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555F8-6ADF-E680-7E2D-A09BA14745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1B443-8B70-8148-9F16-733933DC4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895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58999A2-09A7-9018-7EEC-663DD00963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4"/>
          <a:stretch/>
        </p:blipFill>
        <p:spPr>
          <a:xfrm>
            <a:off x="956220" y="0"/>
            <a:ext cx="10286999" cy="611566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6D66019-6295-887D-A36C-261C24F46EFA}"/>
              </a:ext>
            </a:extLst>
          </p:cNvPr>
          <p:cNvSpPr/>
          <p:nvPr/>
        </p:nvSpPr>
        <p:spPr>
          <a:xfrm>
            <a:off x="948781" y="1"/>
            <a:ext cx="4502896" cy="2025570"/>
          </a:xfrm>
          <a:prstGeom prst="rect">
            <a:avLst/>
          </a:prstGeom>
          <a:solidFill>
            <a:schemeClr val="bg1">
              <a:alpha val="69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026" name="Picture 2" descr="SQL Database (generic) | Microsoft Azure Color">
            <a:extLst>
              <a:ext uri="{FF2B5EF4-FFF2-40B4-BE49-F238E27FC236}">
                <a16:creationId xmlns:a16="http://schemas.microsoft.com/office/drawing/2014/main" id="{A376394A-ACB1-FB37-7457-E934FB8C9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220" y="208612"/>
            <a:ext cx="1524973" cy="1524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Studio Logo Usage Guidelines - RStudio">
            <a:extLst>
              <a:ext uri="{FF2B5EF4-FFF2-40B4-BE49-F238E27FC236}">
                <a16:creationId xmlns:a16="http://schemas.microsoft.com/office/drawing/2014/main" id="{8D72E2C0-C53B-72BC-C288-062B854918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3234913" y="284072"/>
            <a:ext cx="1539302" cy="144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682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C58184-BD83-508B-0101-2D546664FA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4"/>
          <a:stretch/>
        </p:blipFill>
        <p:spPr>
          <a:xfrm>
            <a:off x="840740" y="-1"/>
            <a:ext cx="10287000" cy="6115665"/>
          </a:xfrm>
          <a:prstGeom prst="rect">
            <a:avLst/>
          </a:prstGeom>
          <a:effectLst/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72A2D1-4167-3B34-9B2F-134F58A73F35}"/>
              </a:ext>
            </a:extLst>
          </p:cNvPr>
          <p:cNvSpPr/>
          <p:nvPr/>
        </p:nvSpPr>
        <p:spPr>
          <a:xfrm>
            <a:off x="840740" y="0"/>
            <a:ext cx="4502896" cy="2025570"/>
          </a:xfrm>
          <a:prstGeom prst="rect">
            <a:avLst/>
          </a:prstGeom>
          <a:solidFill>
            <a:schemeClr val="bg1">
              <a:alpha val="69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4" name="Picture 4" descr="RStudio Logo Usage Guidelines - RStudio">
            <a:extLst>
              <a:ext uri="{FF2B5EF4-FFF2-40B4-BE49-F238E27FC236}">
                <a16:creationId xmlns:a16="http://schemas.microsoft.com/office/drawing/2014/main" id="{C2A9F600-D149-27F8-D9B4-45F00DB7E19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1321222" y="288028"/>
            <a:ext cx="1539302" cy="144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ownload R Shiny Logo PNG Image with No Background - PNGkey.com">
            <a:extLst>
              <a:ext uri="{FF2B5EF4-FFF2-40B4-BE49-F238E27FC236}">
                <a16:creationId xmlns:a16="http://schemas.microsoft.com/office/drawing/2014/main" id="{72F63F30-726F-2CA7-D9B8-C14F9E40D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7895" y="235941"/>
            <a:ext cx="1317187" cy="152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3001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3FD4202-396C-7680-269A-528FAAF179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925"/>
          <a:stretch/>
        </p:blipFill>
        <p:spPr>
          <a:xfrm>
            <a:off x="840741" y="-1"/>
            <a:ext cx="10287000" cy="611566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72A2D1-4167-3B34-9B2F-134F58A73F35}"/>
              </a:ext>
            </a:extLst>
          </p:cNvPr>
          <p:cNvSpPr/>
          <p:nvPr/>
        </p:nvSpPr>
        <p:spPr>
          <a:xfrm>
            <a:off x="840740" y="0"/>
            <a:ext cx="4502896" cy="2025570"/>
          </a:xfrm>
          <a:prstGeom prst="rect">
            <a:avLst/>
          </a:prstGeom>
          <a:solidFill>
            <a:schemeClr val="bg1">
              <a:alpha val="69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074" name="Picture 2" descr="Python Logo PNG Transparent &amp; SVG Vector - Freebie Supply">
            <a:extLst>
              <a:ext uri="{FF2B5EF4-FFF2-40B4-BE49-F238E27FC236}">
                <a16:creationId xmlns:a16="http://schemas.microsoft.com/office/drawing/2014/main" id="{E2E2B4F4-3489-6802-9E69-113965225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1069" y="353913"/>
            <a:ext cx="1414370" cy="1408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elenium WebDriver">
            <a:extLst>
              <a:ext uri="{FF2B5EF4-FFF2-40B4-BE49-F238E27FC236}">
                <a16:creationId xmlns:a16="http://schemas.microsoft.com/office/drawing/2014/main" id="{9B85122B-F888-D2CE-02C0-FB179F8372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19"/>
          <a:stretch/>
        </p:blipFill>
        <p:spPr bwMode="auto">
          <a:xfrm>
            <a:off x="3313414" y="294198"/>
            <a:ext cx="1414370" cy="148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606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1EDBD4-B7C8-04E2-8120-57DF8D9AC7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24"/>
          <a:stretch/>
        </p:blipFill>
        <p:spPr>
          <a:xfrm>
            <a:off x="840739" y="-2"/>
            <a:ext cx="10287003" cy="611566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72A2D1-4167-3B34-9B2F-134F58A73F35}"/>
              </a:ext>
            </a:extLst>
          </p:cNvPr>
          <p:cNvSpPr/>
          <p:nvPr/>
        </p:nvSpPr>
        <p:spPr>
          <a:xfrm>
            <a:off x="840740" y="0"/>
            <a:ext cx="4502896" cy="2025570"/>
          </a:xfrm>
          <a:prstGeom prst="rect">
            <a:avLst/>
          </a:prstGeom>
          <a:solidFill>
            <a:schemeClr val="bg1">
              <a:alpha val="69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4098" name="Picture 2" descr="Qualtrics logo in transparent PNG and vectorized SVG formats">
            <a:extLst>
              <a:ext uri="{FF2B5EF4-FFF2-40B4-BE49-F238E27FC236}">
                <a16:creationId xmlns:a16="http://schemas.microsoft.com/office/drawing/2014/main" id="{E7137E0F-5465-D1F5-E638-44536462A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073" y="534656"/>
            <a:ext cx="1879050" cy="1016351"/>
          </a:xfrm>
          <a:prstGeom prst="rect">
            <a:avLst/>
          </a:prstGeom>
          <a:noFill/>
          <a:effectLst>
            <a:glow rad="12700">
              <a:schemeClr val="tx1">
                <a:alpha val="37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Studio Logo Usage Guidelines - RStudio">
            <a:extLst>
              <a:ext uri="{FF2B5EF4-FFF2-40B4-BE49-F238E27FC236}">
                <a16:creationId xmlns:a16="http://schemas.microsoft.com/office/drawing/2014/main" id="{103A889B-BCB3-120C-8B17-3461625F08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3404064" y="288028"/>
            <a:ext cx="1539302" cy="14495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473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Lorenzo Taddei</dc:creator>
  <cp:lastModifiedBy>Lorenzo Taddei</cp:lastModifiedBy>
  <cp:revision>1</cp:revision>
  <dcterms:created xsi:type="dcterms:W3CDTF">2023-01-24T16:39:10Z</dcterms:created>
  <dcterms:modified xsi:type="dcterms:W3CDTF">2023-01-24T17:15:02Z</dcterms:modified>
</cp:coreProperties>
</file>

<file path=docProps/thumbnail.jpeg>
</file>